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7A4-FEEE-4590-B105-67251413DF0B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D1D-87D9-4FA5-A401-36AB90CA4E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61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7A4-FEEE-4590-B105-67251413DF0B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D1D-87D9-4FA5-A401-36AB90CA4E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477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7A4-FEEE-4590-B105-67251413DF0B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D1D-87D9-4FA5-A401-36AB90CA4E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77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7A4-FEEE-4590-B105-67251413DF0B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D1D-87D9-4FA5-A401-36AB90CA4E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046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7A4-FEEE-4590-B105-67251413DF0B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D1D-87D9-4FA5-A401-36AB90CA4E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863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7A4-FEEE-4590-B105-67251413DF0B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D1D-87D9-4FA5-A401-36AB90CA4E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329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7A4-FEEE-4590-B105-67251413DF0B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D1D-87D9-4FA5-A401-36AB90CA4E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35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7A4-FEEE-4590-B105-67251413DF0B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D1D-87D9-4FA5-A401-36AB90CA4E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90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7A4-FEEE-4590-B105-67251413DF0B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D1D-87D9-4FA5-A401-36AB90CA4E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38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7A4-FEEE-4590-B105-67251413DF0B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D1D-87D9-4FA5-A401-36AB90CA4E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320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7A4-FEEE-4590-B105-67251413DF0B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D1D-87D9-4FA5-A401-36AB90CA4E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080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2A7A4-FEEE-4590-B105-67251413DF0B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A6D1D-87D9-4FA5-A401-36AB90CA4E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2125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14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 Y</dc:creator>
  <cp:lastModifiedBy>X Y</cp:lastModifiedBy>
  <cp:revision>1</cp:revision>
  <dcterms:created xsi:type="dcterms:W3CDTF">2020-06-26T13:16:57Z</dcterms:created>
  <dcterms:modified xsi:type="dcterms:W3CDTF">2020-06-26T13:17:28Z</dcterms:modified>
</cp:coreProperties>
</file>